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64" r:id="rId2"/>
    <p:sldId id="293" r:id="rId3"/>
    <p:sldId id="294" r:id="rId4"/>
    <p:sldId id="291" r:id="rId5"/>
    <p:sldId id="282" r:id="rId6"/>
    <p:sldId id="288" r:id="rId7"/>
    <p:sldId id="269" r:id="rId8"/>
    <p:sldId id="289" r:id="rId9"/>
    <p:sldId id="290" r:id="rId10"/>
    <p:sldId id="285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803"/>
    <a:srgbClr val="150C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4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9/27/2023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783-2058-4B10-BB81-0BBA9ED7952D}" type="datetimeFigureOut">
              <a:rPr lang="vi-VN" smtClean="0"/>
              <a:t>27/09/2023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AB9-51EF-4E84-AF9D-72B9FF777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1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7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89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2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783-2058-4B10-BB81-0BBA9ED7952D}" type="datetimeFigureOut">
              <a:rPr lang="vi-VN" smtClean="0"/>
              <a:t>27/09/2023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AB9-51EF-4E84-AF9D-72B9FF777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8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7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1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72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35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15" Type="http://schemas.openxmlformats.org/officeDocument/2006/relationships/image" Target="../media/image6.png"/><Relationship Id="rId10" Type="http://schemas.openxmlformats.org/officeDocument/2006/relationships/image" Target="../media/image2.wmf"/><Relationship Id="rId19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7.bin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28.wmf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3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36.png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23.wmf"/><Relationship Id="rId19" Type="http://schemas.openxmlformats.org/officeDocument/2006/relationships/image" Target="../media/image27.wmf"/><Relationship Id="rId31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Relationship Id="rId27" Type="http://schemas.openxmlformats.org/officeDocument/2006/relationships/image" Target="../media/image46.emf"/><Relationship Id="rId30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png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76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5.wmf"/><Relationship Id="rId9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12" y="2222969"/>
            <a:ext cx="9525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812" y="5562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HƯỜNG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3612" y="1143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2" y="2057400"/>
            <a:ext cx="10706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tập:  </a:t>
            </a:r>
          </a:p>
          <a:p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SGK: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34b,d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trang1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9-20,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35a.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bài: “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167116"/>
            <a:ext cx="6092825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nốt các bài tập và làm thêm bài tập 8 + 9 ( SGK - tr29).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và xem trước bài  “</a:t>
            </a:r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hệ chia hết, tính chất chia hết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58" name="Picture 234" descr="Misc-0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384" y="6082609"/>
            <a:ext cx="1142702" cy="4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1523603" y="5257328"/>
            <a:ext cx="6805427" cy="761802"/>
            <a:chOff x="720" y="3456"/>
            <a:chExt cx="3216" cy="480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720" y="3456"/>
              <a:ext cx="3216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792" y="3499"/>
              <a:ext cx="384" cy="384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864" y="3468"/>
              <a:ext cx="278" cy="4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732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graphicFrame>
          <p:nvGraphicFramePr>
            <p:cNvPr id="5257" name="Object 209"/>
            <p:cNvGraphicFramePr>
              <a:graphicFrameLocks noChangeAspect="1"/>
            </p:cNvGraphicFramePr>
            <p:nvPr/>
          </p:nvGraphicFramePr>
          <p:xfrm>
            <a:off x="1440" y="3504"/>
            <a:ext cx="116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7" imgW="850531" imgH="444307" progId="Equation.DSMT4">
                    <p:embed/>
                  </p:oleObj>
                </mc:Choice>
                <mc:Fallback>
                  <p:oleObj name="Equation" r:id="rId7" imgW="850531" imgH="444307" progId="Equation.DSMT4">
                    <p:embed/>
                    <p:pic>
                      <p:nvPicPr>
                        <p:cNvPr id="5257" name="Object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04"/>
                          <a:ext cx="116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431" name="Picture 207" descr="Misc-0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042" y="5037248"/>
            <a:ext cx="1337385" cy="4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28"/>
          <p:cNvGrpSpPr>
            <a:grpSpLocks/>
          </p:cNvGrpSpPr>
          <p:nvPr/>
        </p:nvGrpSpPr>
        <p:grpSpPr bwMode="auto">
          <a:xfrm>
            <a:off x="1523603" y="4038440"/>
            <a:ext cx="6805427" cy="761801"/>
            <a:chOff x="720" y="2640"/>
            <a:chExt cx="3216" cy="480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720" y="2640"/>
              <a:ext cx="3216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768" y="2688"/>
              <a:ext cx="394" cy="407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848" y="2655"/>
              <a:ext cx="207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732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graphicFrame>
          <p:nvGraphicFramePr>
            <p:cNvPr id="5253" name="Object 204"/>
            <p:cNvGraphicFramePr>
              <a:graphicFrameLocks noChangeAspect="1"/>
            </p:cNvGraphicFramePr>
            <p:nvPr/>
          </p:nvGraphicFramePr>
          <p:xfrm>
            <a:off x="1352" y="2736"/>
            <a:ext cx="189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9" imgW="1511300" imgH="241300" progId="Equation.DSMT4">
                    <p:embed/>
                  </p:oleObj>
                </mc:Choice>
                <mc:Fallback>
                  <p:oleObj name="Equation" r:id="rId9" imgW="1511300" imgH="241300" progId="Equation.DSMT4">
                    <p:embed/>
                    <p:pic>
                      <p:nvPicPr>
                        <p:cNvPr id="5253" name="Object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" y="2736"/>
                          <a:ext cx="189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1523603" y="2743382"/>
            <a:ext cx="6805427" cy="825286"/>
            <a:chOff x="720" y="1728"/>
            <a:chExt cx="3226" cy="520"/>
          </a:xfrm>
        </p:grpSpPr>
        <p:grpSp>
          <p:nvGrpSpPr>
            <p:cNvPr id="5245" name="Group 131"/>
            <p:cNvGrpSpPr>
              <a:grpSpLocks/>
            </p:cNvGrpSpPr>
            <p:nvPr/>
          </p:nvGrpSpPr>
          <p:grpSpPr bwMode="auto">
            <a:xfrm>
              <a:off x="720" y="1728"/>
              <a:ext cx="3226" cy="520"/>
              <a:chOff x="624" y="1728"/>
              <a:chExt cx="3226" cy="520"/>
            </a:xfrm>
          </p:grpSpPr>
          <p:sp>
            <p:nvSpPr>
              <p:cNvPr id="8204" name="AutoShape 12"/>
              <p:cNvSpPr>
                <a:spLocks noChangeArrowheads="1"/>
              </p:cNvSpPr>
              <p:nvPr/>
            </p:nvSpPr>
            <p:spPr bwMode="gray">
              <a:xfrm>
                <a:off x="624" y="1728"/>
                <a:ext cx="3226" cy="5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0000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05" name="AutoShape 13"/>
              <p:cNvSpPr>
                <a:spLocks noChangeArrowheads="1"/>
              </p:cNvSpPr>
              <p:nvPr/>
            </p:nvSpPr>
            <p:spPr bwMode="gray">
              <a:xfrm>
                <a:off x="654" y="1824"/>
                <a:ext cx="403" cy="352"/>
              </a:xfrm>
              <a:prstGeom prst="roundRect">
                <a:avLst>
                  <a:gd name="adj" fmla="val 11921"/>
                </a:avLst>
              </a:prstGeom>
              <a:solidFill>
                <a:srgbClr val="00206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gray">
              <a:xfrm>
                <a:off x="753" y="1761"/>
                <a:ext cx="214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732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</a:p>
            </p:txBody>
          </p:sp>
        </p:grpSp>
        <p:graphicFrame>
          <p:nvGraphicFramePr>
            <p:cNvPr id="5246" name="Object 132"/>
            <p:cNvGraphicFramePr>
              <a:graphicFrameLocks noChangeAspect="1"/>
            </p:cNvGraphicFramePr>
            <p:nvPr/>
          </p:nvGraphicFramePr>
          <p:xfrm>
            <a:off x="1392" y="1746"/>
            <a:ext cx="113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11" imgW="901700" imgH="457200" progId="Equation.DSMT4">
                    <p:embed/>
                  </p:oleObj>
                </mc:Choice>
                <mc:Fallback>
                  <p:oleObj name="Equation" r:id="rId11" imgW="901700" imgH="457200" progId="Equation.DSMT4">
                    <p:embed/>
                    <p:pic>
                      <p:nvPicPr>
                        <p:cNvPr id="5246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746"/>
                          <a:ext cx="1133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354" name="Picture 130" descr="Misc-0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384" y="3721024"/>
            <a:ext cx="1142702" cy="4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1523603" y="1600677"/>
            <a:ext cx="6805427" cy="837982"/>
            <a:chOff x="720" y="912"/>
            <a:chExt cx="3216" cy="528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20" y="912"/>
              <a:ext cx="3216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 sz="3199"/>
            </a:p>
          </p:txBody>
        </p:sp>
        <p:grpSp>
          <p:nvGrpSpPr>
            <p:cNvPr id="5241" name="Group 138"/>
            <p:cNvGrpSpPr>
              <a:grpSpLocks/>
            </p:cNvGrpSpPr>
            <p:nvPr/>
          </p:nvGrpSpPr>
          <p:grpSpPr bwMode="auto">
            <a:xfrm>
              <a:off x="766" y="932"/>
              <a:ext cx="386" cy="420"/>
              <a:chOff x="766" y="932"/>
              <a:chExt cx="386" cy="420"/>
            </a:xfrm>
          </p:grpSpPr>
          <p:sp>
            <p:nvSpPr>
              <p:cNvPr id="5243" name="AutoShape 7"/>
              <p:cNvSpPr>
                <a:spLocks noChangeArrowheads="1"/>
              </p:cNvSpPr>
              <p:nvPr/>
            </p:nvSpPr>
            <p:spPr bwMode="gray">
              <a:xfrm>
                <a:off x="766" y="992"/>
                <a:ext cx="386" cy="331"/>
              </a:xfrm>
              <a:prstGeom prst="roundRect">
                <a:avLst>
                  <a:gd name="adj" fmla="val 11921"/>
                </a:avLst>
              </a:prstGeom>
              <a:solidFill>
                <a:srgbClr val="00206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gray">
              <a:xfrm>
                <a:off x="816" y="932"/>
                <a:ext cx="319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732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</p:grpSp>
        <p:graphicFrame>
          <p:nvGraphicFramePr>
            <p:cNvPr id="5242" name="Object 123"/>
            <p:cNvGraphicFramePr>
              <a:graphicFrameLocks noChangeAspect="1"/>
            </p:cNvGraphicFramePr>
            <p:nvPr/>
          </p:nvGraphicFramePr>
          <p:xfrm>
            <a:off x="1395" y="960"/>
            <a:ext cx="2009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3" imgW="1600200" imgH="457200" progId="Equation.DSMT4">
                    <p:embed/>
                  </p:oleObj>
                </mc:Choice>
                <mc:Fallback>
                  <p:oleObj name="Equation" r:id="rId13" imgW="1600200" imgH="457200" progId="Equation.DSMT4">
                    <p:embed/>
                    <p:pic>
                      <p:nvPicPr>
                        <p:cNvPr id="5242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5" y="960"/>
                          <a:ext cx="2009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349" name="Picture 125" descr="Misc-0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474" y="2311691"/>
            <a:ext cx="1066522" cy="4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48" name="Picture 124" descr="Misc-04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113" y="940448"/>
            <a:ext cx="1371243" cy="4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AutoShape 1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7308" y="381794"/>
            <a:ext cx="7618016" cy="82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140"/>
          <p:cNvGrpSpPr>
            <a:grpSpLocks/>
          </p:cNvGrpSpPr>
          <p:nvPr/>
        </p:nvGrpSpPr>
        <p:grpSpPr bwMode="auto">
          <a:xfrm>
            <a:off x="313186" y="1523969"/>
            <a:ext cx="1233696" cy="992457"/>
            <a:chOff x="436" y="96"/>
            <a:chExt cx="583" cy="625"/>
          </a:xfrm>
        </p:grpSpPr>
        <p:grpSp>
          <p:nvGrpSpPr>
            <p:cNvPr id="5220" name="Group 74"/>
            <p:cNvGrpSpPr>
              <a:grpSpLocks/>
            </p:cNvGrpSpPr>
            <p:nvPr/>
          </p:nvGrpSpPr>
          <p:grpSpPr bwMode="auto">
            <a:xfrm rot="5400000">
              <a:off x="446" y="301"/>
              <a:ext cx="601" cy="238"/>
              <a:chOff x="735" y="1824"/>
              <a:chExt cx="4313" cy="1754"/>
            </a:xfrm>
          </p:grpSpPr>
          <p:sp>
            <p:nvSpPr>
              <p:cNvPr id="5" name="AutoShape 75"/>
              <p:cNvSpPr>
                <a:spLocks noChangeArrowheads="1"/>
              </p:cNvSpPr>
              <p:nvPr/>
            </p:nvSpPr>
            <p:spPr bwMode="gray">
              <a:xfrm rot="16200000" flipH="1">
                <a:off x="1819" y="245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6" name="AutoShape 76"/>
              <p:cNvSpPr>
                <a:spLocks noChangeArrowheads="1"/>
              </p:cNvSpPr>
              <p:nvPr/>
            </p:nvSpPr>
            <p:spPr bwMode="gray">
              <a:xfrm rot="5400000" flipH="1">
                <a:off x="3627" y="242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7" name="AutoShape 77"/>
              <p:cNvSpPr>
                <a:spLocks noChangeArrowheads="1"/>
              </p:cNvSpPr>
              <p:nvPr/>
            </p:nvSpPr>
            <p:spPr bwMode="gray">
              <a:xfrm rot="10800000" flipH="1">
                <a:off x="2730" y="3372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34" name="Oval 7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235" name="Oval 7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80"/>
              <p:cNvSpPr>
                <a:spLocks noChangeArrowheads="1"/>
              </p:cNvSpPr>
              <p:nvPr/>
            </p:nvSpPr>
            <p:spPr bwMode="gray">
              <a:xfrm>
                <a:off x="735" y="2702"/>
                <a:ext cx="4304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37" name="Oval 81"/>
              <p:cNvSpPr>
                <a:spLocks noChangeArrowheads="1"/>
              </p:cNvSpPr>
              <p:nvPr/>
            </p:nvSpPr>
            <p:spPr bwMode="gray">
              <a:xfrm>
                <a:off x="1127" y="2703"/>
                <a:ext cx="3521" cy="4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2"/>
              <p:cNvSpPr>
                <a:spLocks noChangeArrowheads="1"/>
              </p:cNvSpPr>
              <p:nvPr/>
            </p:nvSpPr>
            <p:spPr bwMode="gray">
              <a:xfrm>
                <a:off x="745" y="2104"/>
                <a:ext cx="4303" cy="1098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39" name="Oval 83"/>
              <p:cNvSpPr>
                <a:spLocks noChangeArrowheads="1"/>
              </p:cNvSpPr>
              <p:nvPr/>
            </p:nvSpPr>
            <p:spPr bwMode="gray">
              <a:xfrm>
                <a:off x="1134" y="2082"/>
                <a:ext cx="3520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21" name="Group 27"/>
            <p:cNvGrpSpPr>
              <a:grpSpLocks/>
            </p:cNvGrpSpPr>
            <p:nvPr/>
          </p:nvGrpSpPr>
          <p:grpSpPr bwMode="auto">
            <a:xfrm rot="5400000">
              <a:off x="415" y="117"/>
              <a:ext cx="625" cy="583"/>
              <a:chOff x="1870" y="1824"/>
              <a:chExt cx="2015" cy="1813"/>
            </a:xfrm>
          </p:grpSpPr>
          <p:sp>
            <p:nvSpPr>
              <p:cNvPr id="11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4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2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6" y="252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4" y="3432"/>
                <a:ext cx="305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2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22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33"/>
              <p:cNvSpPr>
                <a:spLocks noChangeArrowheads="1"/>
              </p:cNvSpPr>
              <p:nvPr/>
            </p:nvSpPr>
            <p:spPr bwMode="gray">
              <a:xfrm>
                <a:off x="1919" y="2916"/>
                <a:ext cx="1933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28" name="Oval 34"/>
              <p:cNvSpPr>
                <a:spLocks noChangeArrowheads="1"/>
              </p:cNvSpPr>
              <p:nvPr/>
            </p:nvSpPr>
            <p:spPr bwMode="gray">
              <a:xfrm>
                <a:off x="2098" y="2919"/>
                <a:ext cx="1581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1919" y="2074"/>
                <a:ext cx="1933" cy="110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30" name="Oval 36"/>
              <p:cNvSpPr>
                <a:spLocks noChangeArrowheads="1"/>
              </p:cNvSpPr>
              <p:nvPr/>
            </p:nvSpPr>
            <p:spPr bwMode="gray">
              <a:xfrm>
                <a:off x="2096" y="2082"/>
                <a:ext cx="1581" cy="1100"/>
              </a:xfrm>
              <a:prstGeom prst="ellipse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33" name="Rectangle 121"/>
          <p:cNvSpPr>
            <a:spLocks noChangeArrowheads="1"/>
          </p:cNvSpPr>
          <p:nvPr/>
        </p:nvSpPr>
        <p:spPr bwMode="auto">
          <a:xfrm>
            <a:off x="1929897" y="483368"/>
            <a:ext cx="5849678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99" b="1">
                <a:solidFill>
                  <a:schemeClr val="bg1"/>
                </a:solidFill>
              </a:rPr>
              <a:t>Khẳng định nào sau đây sai?</a:t>
            </a:r>
          </a:p>
        </p:txBody>
      </p:sp>
      <p:grpSp>
        <p:nvGrpSpPr>
          <p:cNvPr id="52322" name="Group 141"/>
          <p:cNvGrpSpPr>
            <a:grpSpLocks/>
          </p:cNvGrpSpPr>
          <p:nvPr/>
        </p:nvGrpSpPr>
        <p:grpSpPr bwMode="auto">
          <a:xfrm>
            <a:off x="313186" y="2666671"/>
            <a:ext cx="1233696" cy="992457"/>
            <a:chOff x="436" y="96"/>
            <a:chExt cx="583" cy="625"/>
          </a:xfrm>
        </p:grpSpPr>
        <p:grpSp>
          <p:nvGrpSpPr>
            <p:cNvPr id="5200" name="Group 74"/>
            <p:cNvGrpSpPr>
              <a:grpSpLocks/>
            </p:cNvGrpSpPr>
            <p:nvPr/>
          </p:nvGrpSpPr>
          <p:grpSpPr bwMode="auto">
            <a:xfrm rot="5400000">
              <a:off x="446" y="301"/>
              <a:ext cx="601" cy="238"/>
              <a:chOff x="735" y="1824"/>
              <a:chExt cx="4313" cy="1754"/>
            </a:xfrm>
          </p:grpSpPr>
          <p:sp>
            <p:nvSpPr>
              <p:cNvPr id="17" name="AutoShape 75"/>
              <p:cNvSpPr>
                <a:spLocks noChangeArrowheads="1"/>
              </p:cNvSpPr>
              <p:nvPr/>
            </p:nvSpPr>
            <p:spPr bwMode="gray">
              <a:xfrm rot="16200000" flipH="1">
                <a:off x="1819" y="245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8" name="AutoShape 76"/>
              <p:cNvSpPr>
                <a:spLocks noChangeArrowheads="1"/>
              </p:cNvSpPr>
              <p:nvPr/>
            </p:nvSpPr>
            <p:spPr bwMode="gray">
              <a:xfrm rot="5400000" flipH="1">
                <a:off x="3627" y="242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9" name="AutoShape 77"/>
              <p:cNvSpPr>
                <a:spLocks noChangeArrowheads="1"/>
              </p:cNvSpPr>
              <p:nvPr/>
            </p:nvSpPr>
            <p:spPr bwMode="gray">
              <a:xfrm rot="10800000" flipH="1">
                <a:off x="2730" y="3372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14" name="Oval 7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215" name="Oval 7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80"/>
              <p:cNvSpPr>
                <a:spLocks noChangeArrowheads="1"/>
              </p:cNvSpPr>
              <p:nvPr/>
            </p:nvSpPr>
            <p:spPr bwMode="gray">
              <a:xfrm>
                <a:off x="735" y="2702"/>
                <a:ext cx="4304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17" name="Oval 81"/>
              <p:cNvSpPr>
                <a:spLocks noChangeArrowheads="1"/>
              </p:cNvSpPr>
              <p:nvPr/>
            </p:nvSpPr>
            <p:spPr bwMode="gray">
              <a:xfrm>
                <a:off x="1127" y="2703"/>
                <a:ext cx="3521" cy="4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gray">
              <a:xfrm>
                <a:off x="745" y="2104"/>
                <a:ext cx="4303" cy="1098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19" name="Oval 83"/>
              <p:cNvSpPr>
                <a:spLocks noChangeArrowheads="1"/>
              </p:cNvSpPr>
              <p:nvPr/>
            </p:nvSpPr>
            <p:spPr bwMode="gray">
              <a:xfrm>
                <a:off x="1134" y="2082"/>
                <a:ext cx="3520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01" name="Group 27"/>
            <p:cNvGrpSpPr>
              <a:grpSpLocks/>
            </p:cNvGrpSpPr>
            <p:nvPr/>
          </p:nvGrpSpPr>
          <p:grpSpPr bwMode="auto">
            <a:xfrm rot="5400000">
              <a:off x="415" y="117"/>
              <a:ext cx="625" cy="583"/>
              <a:chOff x="1870" y="1824"/>
              <a:chExt cx="2015" cy="1813"/>
            </a:xfrm>
          </p:grpSpPr>
          <p:sp>
            <p:nvSpPr>
              <p:cNvPr id="23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4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24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6" y="252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25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4" y="3432"/>
                <a:ext cx="305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0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20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33"/>
              <p:cNvSpPr>
                <a:spLocks noChangeArrowheads="1"/>
              </p:cNvSpPr>
              <p:nvPr/>
            </p:nvSpPr>
            <p:spPr bwMode="gray">
              <a:xfrm>
                <a:off x="1919" y="2916"/>
                <a:ext cx="1933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08" name="Oval 34"/>
              <p:cNvSpPr>
                <a:spLocks noChangeArrowheads="1"/>
              </p:cNvSpPr>
              <p:nvPr/>
            </p:nvSpPr>
            <p:spPr bwMode="gray">
              <a:xfrm>
                <a:off x="2098" y="2919"/>
                <a:ext cx="1581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1919" y="2074"/>
                <a:ext cx="1933" cy="110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210" name="Oval 36"/>
              <p:cNvSpPr>
                <a:spLocks noChangeArrowheads="1"/>
              </p:cNvSpPr>
              <p:nvPr/>
            </p:nvSpPr>
            <p:spPr bwMode="gray">
              <a:xfrm>
                <a:off x="2096" y="2082"/>
                <a:ext cx="1581" cy="1100"/>
              </a:xfrm>
              <a:prstGeom prst="ellipse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325" name="Group 162"/>
          <p:cNvGrpSpPr>
            <a:grpSpLocks/>
          </p:cNvGrpSpPr>
          <p:nvPr/>
        </p:nvGrpSpPr>
        <p:grpSpPr bwMode="auto">
          <a:xfrm>
            <a:off x="313186" y="3885554"/>
            <a:ext cx="1233696" cy="992457"/>
            <a:chOff x="436" y="96"/>
            <a:chExt cx="583" cy="625"/>
          </a:xfrm>
        </p:grpSpPr>
        <p:grpSp>
          <p:nvGrpSpPr>
            <p:cNvPr id="5180" name="Group 74"/>
            <p:cNvGrpSpPr>
              <a:grpSpLocks/>
            </p:cNvGrpSpPr>
            <p:nvPr/>
          </p:nvGrpSpPr>
          <p:grpSpPr bwMode="auto">
            <a:xfrm rot="5400000">
              <a:off x="446" y="301"/>
              <a:ext cx="601" cy="238"/>
              <a:chOff x="735" y="1824"/>
              <a:chExt cx="4313" cy="1754"/>
            </a:xfrm>
          </p:grpSpPr>
          <p:sp>
            <p:nvSpPr>
              <p:cNvPr id="29" name="AutoShape 75"/>
              <p:cNvSpPr>
                <a:spLocks noChangeArrowheads="1"/>
              </p:cNvSpPr>
              <p:nvPr/>
            </p:nvSpPr>
            <p:spPr bwMode="gray">
              <a:xfrm rot="16200000" flipH="1">
                <a:off x="1819" y="245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30" name="AutoShape 76"/>
              <p:cNvSpPr>
                <a:spLocks noChangeArrowheads="1"/>
              </p:cNvSpPr>
              <p:nvPr/>
            </p:nvSpPr>
            <p:spPr bwMode="gray">
              <a:xfrm rot="5400000" flipH="1">
                <a:off x="3627" y="242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31" name="AutoShape 77"/>
              <p:cNvSpPr>
                <a:spLocks noChangeArrowheads="1"/>
              </p:cNvSpPr>
              <p:nvPr/>
            </p:nvSpPr>
            <p:spPr bwMode="gray">
              <a:xfrm rot="10800000" flipH="1">
                <a:off x="2730" y="3372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94" name="Oval 7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195" name="Oval 7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024" name="Oval 80"/>
              <p:cNvSpPr>
                <a:spLocks noChangeArrowheads="1"/>
              </p:cNvSpPr>
              <p:nvPr/>
            </p:nvSpPr>
            <p:spPr bwMode="gray">
              <a:xfrm>
                <a:off x="735" y="2702"/>
                <a:ext cx="4304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97" name="Oval 81"/>
              <p:cNvSpPr>
                <a:spLocks noChangeArrowheads="1"/>
              </p:cNvSpPr>
              <p:nvPr/>
            </p:nvSpPr>
            <p:spPr bwMode="gray">
              <a:xfrm>
                <a:off x="1127" y="2703"/>
                <a:ext cx="3521" cy="4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025" name="Oval 82"/>
              <p:cNvSpPr>
                <a:spLocks noChangeArrowheads="1"/>
              </p:cNvSpPr>
              <p:nvPr/>
            </p:nvSpPr>
            <p:spPr bwMode="gray">
              <a:xfrm>
                <a:off x="745" y="2104"/>
                <a:ext cx="4303" cy="1098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99" name="Oval 83"/>
              <p:cNvSpPr>
                <a:spLocks noChangeArrowheads="1"/>
              </p:cNvSpPr>
              <p:nvPr/>
            </p:nvSpPr>
            <p:spPr bwMode="gray">
              <a:xfrm>
                <a:off x="1134" y="2082"/>
                <a:ext cx="3520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81" name="Group 27"/>
            <p:cNvGrpSpPr>
              <a:grpSpLocks/>
            </p:cNvGrpSpPr>
            <p:nvPr/>
          </p:nvGrpSpPr>
          <p:grpSpPr bwMode="auto">
            <a:xfrm rot="5400000">
              <a:off x="415" y="117"/>
              <a:ext cx="625" cy="583"/>
              <a:chOff x="1870" y="1824"/>
              <a:chExt cx="2015" cy="1813"/>
            </a:xfrm>
          </p:grpSpPr>
          <p:sp>
            <p:nvSpPr>
              <p:cNvPr id="1027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4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028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6" y="252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1029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4" y="3432"/>
                <a:ext cx="305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8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18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031" name="Oval 33"/>
              <p:cNvSpPr>
                <a:spLocks noChangeArrowheads="1"/>
              </p:cNvSpPr>
              <p:nvPr/>
            </p:nvSpPr>
            <p:spPr bwMode="gray">
              <a:xfrm>
                <a:off x="1919" y="2916"/>
                <a:ext cx="1933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88" name="Oval 34"/>
              <p:cNvSpPr>
                <a:spLocks noChangeArrowheads="1"/>
              </p:cNvSpPr>
              <p:nvPr/>
            </p:nvSpPr>
            <p:spPr bwMode="gray">
              <a:xfrm>
                <a:off x="2098" y="2919"/>
                <a:ext cx="1581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1032" name="Oval 35"/>
              <p:cNvSpPr>
                <a:spLocks noChangeArrowheads="1"/>
              </p:cNvSpPr>
              <p:nvPr/>
            </p:nvSpPr>
            <p:spPr bwMode="gray">
              <a:xfrm>
                <a:off x="1919" y="2074"/>
                <a:ext cx="1933" cy="110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90" name="Oval 36"/>
              <p:cNvSpPr>
                <a:spLocks noChangeArrowheads="1"/>
              </p:cNvSpPr>
              <p:nvPr/>
            </p:nvSpPr>
            <p:spPr bwMode="gray">
              <a:xfrm>
                <a:off x="2096" y="2082"/>
                <a:ext cx="1581" cy="1100"/>
              </a:xfrm>
              <a:prstGeom prst="ellipse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328" name="Group 183"/>
          <p:cNvGrpSpPr>
            <a:grpSpLocks/>
          </p:cNvGrpSpPr>
          <p:nvPr/>
        </p:nvGrpSpPr>
        <p:grpSpPr bwMode="auto">
          <a:xfrm>
            <a:off x="313186" y="5104436"/>
            <a:ext cx="1233696" cy="992457"/>
            <a:chOff x="436" y="96"/>
            <a:chExt cx="583" cy="625"/>
          </a:xfrm>
        </p:grpSpPr>
        <p:grpSp>
          <p:nvGrpSpPr>
            <p:cNvPr id="5160" name="Group 74"/>
            <p:cNvGrpSpPr>
              <a:grpSpLocks/>
            </p:cNvGrpSpPr>
            <p:nvPr/>
          </p:nvGrpSpPr>
          <p:grpSpPr bwMode="auto">
            <a:xfrm rot="5400000">
              <a:off x="446" y="301"/>
              <a:ext cx="601" cy="238"/>
              <a:chOff x="735" y="1824"/>
              <a:chExt cx="4313" cy="1754"/>
            </a:xfrm>
          </p:grpSpPr>
          <p:sp>
            <p:nvSpPr>
              <p:cNvPr id="8267" name="AutoShape 75"/>
              <p:cNvSpPr>
                <a:spLocks noChangeArrowheads="1"/>
              </p:cNvSpPr>
              <p:nvPr/>
            </p:nvSpPr>
            <p:spPr bwMode="gray">
              <a:xfrm rot="16200000" flipH="1">
                <a:off x="1819" y="245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68" name="AutoShape 76"/>
              <p:cNvSpPr>
                <a:spLocks noChangeArrowheads="1"/>
              </p:cNvSpPr>
              <p:nvPr/>
            </p:nvSpPr>
            <p:spPr bwMode="gray">
              <a:xfrm rot="5400000" flipH="1">
                <a:off x="3627" y="2426"/>
                <a:ext cx="310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69" name="AutoShape 77"/>
              <p:cNvSpPr>
                <a:spLocks noChangeArrowheads="1"/>
              </p:cNvSpPr>
              <p:nvPr/>
            </p:nvSpPr>
            <p:spPr bwMode="gray">
              <a:xfrm rot="10800000" flipH="1">
                <a:off x="2730" y="3372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74" name="Oval 7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175" name="Oval 7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272" name="Oval 80"/>
              <p:cNvSpPr>
                <a:spLocks noChangeArrowheads="1"/>
              </p:cNvSpPr>
              <p:nvPr/>
            </p:nvSpPr>
            <p:spPr bwMode="gray">
              <a:xfrm>
                <a:off x="735" y="2702"/>
                <a:ext cx="4304" cy="4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77" name="Oval 81"/>
              <p:cNvSpPr>
                <a:spLocks noChangeArrowheads="1"/>
              </p:cNvSpPr>
              <p:nvPr/>
            </p:nvSpPr>
            <p:spPr bwMode="gray">
              <a:xfrm>
                <a:off x="1127" y="2703"/>
                <a:ext cx="3521" cy="4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274" name="Oval 82"/>
              <p:cNvSpPr>
                <a:spLocks noChangeArrowheads="1"/>
              </p:cNvSpPr>
              <p:nvPr/>
            </p:nvSpPr>
            <p:spPr bwMode="gray">
              <a:xfrm>
                <a:off x="745" y="2104"/>
                <a:ext cx="4303" cy="1098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79" name="Oval 83"/>
              <p:cNvSpPr>
                <a:spLocks noChangeArrowheads="1"/>
              </p:cNvSpPr>
              <p:nvPr/>
            </p:nvSpPr>
            <p:spPr bwMode="gray">
              <a:xfrm>
                <a:off x="1134" y="2082"/>
                <a:ext cx="3520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61" name="Group 27"/>
            <p:cNvGrpSpPr>
              <a:grpSpLocks/>
            </p:cNvGrpSpPr>
            <p:nvPr/>
          </p:nvGrpSpPr>
          <p:grpSpPr bwMode="auto">
            <a:xfrm rot="5400000">
              <a:off x="415" y="117"/>
              <a:ext cx="625" cy="583"/>
              <a:chOff x="1870" y="1824"/>
              <a:chExt cx="2015" cy="1813"/>
            </a:xfrm>
          </p:grpSpPr>
          <p:sp>
            <p:nvSpPr>
              <p:cNvPr id="82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4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6" y="252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rot="10800000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4" y="3432"/>
                <a:ext cx="305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65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5166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1919" y="2916"/>
                <a:ext cx="1933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68" name="Oval 34"/>
              <p:cNvSpPr>
                <a:spLocks noChangeArrowheads="1"/>
              </p:cNvSpPr>
              <p:nvPr/>
            </p:nvSpPr>
            <p:spPr bwMode="gray">
              <a:xfrm>
                <a:off x="2098" y="2919"/>
                <a:ext cx="1581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1919" y="2074"/>
                <a:ext cx="1933" cy="110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vi-VN" sz="3199"/>
              </a:p>
            </p:txBody>
          </p:sp>
          <p:sp>
            <p:nvSpPr>
              <p:cNvPr id="5170" name="Oval 36"/>
              <p:cNvSpPr>
                <a:spLocks noChangeArrowheads="1"/>
              </p:cNvSpPr>
              <p:nvPr/>
            </p:nvSpPr>
            <p:spPr bwMode="gray">
              <a:xfrm>
                <a:off x="2096" y="2082"/>
                <a:ext cx="1581" cy="1100"/>
              </a:xfrm>
              <a:prstGeom prst="ellipse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9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331" name="Group 235"/>
          <p:cNvGrpSpPr>
            <a:grpSpLocks/>
          </p:cNvGrpSpPr>
          <p:nvPr/>
        </p:nvGrpSpPr>
        <p:grpSpPr bwMode="auto">
          <a:xfrm>
            <a:off x="1218882" y="6171483"/>
            <a:ext cx="7516442" cy="685621"/>
            <a:chOff x="576" y="3888"/>
            <a:chExt cx="3552" cy="432"/>
          </a:xfrm>
        </p:grpSpPr>
        <p:sp>
          <p:nvSpPr>
            <p:cNvPr id="5157" name="AutoShape 230"/>
            <p:cNvSpPr>
              <a:spLocks noChangeArrowheads="1"/>
            </p:cNvSpPr>
            <p:nvPr/>
          </p:nvSpPr>
          <p:spPr bwMode="auto">
            <a:xfrm>
              <a:off x="576" y="3936"/>
              <a:ext cx="3552" cy="3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pic>
          <p:nvPicPr>
            <p:cNvPr id="5158" name="Picture 231" descr="Set-05b-june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080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Text Box 232"/>
            <p:cNvSpPr txBox="1">
              <a:spLocks noChangeArrowheads="1"/>
            </p:cNvSpPr>
            <p:nvPr/>
          </p:nvSpPr>
          <p:spPr bwMode="auto">
            <a:xfrm>
              <a:off x="1536" y="3888"/>
              <a:ext cx="86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66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sp>
        <p:nvSpPr>
          <p:cNvPr id="52457" name="Rectangle 233"/>
          <p:cNvSpPr>
            <a:spLocks noChangeArrowheads="1"/>
          </p:cNvSpPr>
          <p:nvPr/>
        </p:nvSpPr>
        <p:spPr bwMode="auto">
          <a:xfrm>
            <a:off x="5180250" y="6171486"/>
            <a:ext cx="2023006" cy="6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2"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grpSp>
        <p:nvGrpSpPr>
          <p:cNvPr id="52332" name="Group 330"/>
          <p:cNvGrpSpPr>
            <a:grpSpLocks/>
          </p:cNvGrpSpPr>
          <p:nvPr/>
        </p:nvGrpSpPr>
        <p:grpSpPr bwMode="auto">
          <a:xfrm>
            <a:off x="9344766" y="1092809"/>
            <a:ext cx="2238850" cy="1540532"/>
            <a:chOff x="2065" y="1678"/>
            <a:chExt cx="1398" cy="1134"/>
          </a:xfrm>
        </p:grpSpPr>
        <p:sp>
          <p:nvSpPr>
            <p:cNvPr id="5148" name="Oval 331"/>
            <p:cNvSpPr>
              <a:spLocks noChangeArrowheads="1"/>
            </p:cNvSpPr>
            <p:nvPr/>
          </p:nvSpPr>
          <p:spPr bwMode="gray">
            <a:xfrm>
              <a:off x="2065" y="2005"/>
              <a:ext cx="162" cy="4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49" name="Oval 332"/>
            <p:cNvSpPr>
              <a:spLocks noChangeArrowheads="1"/>
            </p:cNvSpPr>
            <p:nvPr/>
          </p:nvSpPr>
          <p:spPr bwMode="gray">
            <a:xfrm>
              <a:off x="2067" y="2005"/>
              <a:ext cx="162" cy="478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0" name="Oval 333"/>
            <p:cNvSpPr>
              <a:spLocks noChangeArrowheads="1"/>
            </p:cNvSpPr>
            <p:nvPr/>
          </p:nvSpPr>
          <p:spPr bwMode="gray">
            <a:xfrm>
              <a:off x="2163" y="2005"/>
              <a:ext cx="1300" cy="478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1" name="Oval 334"/>
            <p:cNvSpPr>
              <a:spLocks noChangeArrowheads="1"/>
            </p:cNvSpPr>
            <p:nvPr/>
          </p:nvSpPr>
          <p:spPr bwMode="gray">
            <a:xfrm>
              <a:off x="2160" y="1993"/>
              <a:ext cx="1300" cy="478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2" name="Oval 335"/>
            <p:cNvSpPr>
              <a:spLocks noChangeArrowheads="1"/>
            </p:cNvSpPr>
            <p:nvPr/>
          </p:nvSpPr>
          <p:spPr bwMode="gray">
            <a:xfrm>
              <a:off x="2228" y="2005"/>
              <a:ext cx="1170" cy="47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3" name="Oval 336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4" name="Oval 337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5" name="Oval 338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5156" name="Oval 339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</p:grpSp>
      <p:sp>
        <p:nvSpPr>
          <p:cNvPr id="5140" name="Text Box 340"/>
          <p:cNvSpPr txBox="1">
            <a:spLocks noChangeArrowheads="1"/>
          </p:cNvSpPr>
          <p:nvPr/>
        </p:nvSpPr>
        <p:spPr bwMode="auto">
          <a:xfrm>
            <a:off x="10208141" y="1058951"/>
            <a:ext cx="8125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00FF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5141" name="Text Box 341"/>
          <p:cNvSpPr txBox="1">
            <a:spLocks noChangeArrowheads="1"/>
          </p:cNvSpPr>
          <p:nvPr/>
        </p:nvSpPr>
        <p:spPr bwMode="auto">
          <a:xfrm>
            <a:off x="11073632" y="1598561"/>
            <a:ext cx="52268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00FF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5142" name="Text Box 342"/>
          <p:cNvSpPr txBox="1">
            <a:spLocks noChangeArrowheads="1"/>
          </p:cNvSpPr>
          <p:nvPr/>
        </p:nvSpPr>
        <p:spPr bwMode="auto">
          <a:xfrm>
            <a:off x="10352036" y="2140286"/>
            <a:ext cx="5777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00FF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5143" name="Text Box 343"/>
          <p:cNvSpPr txBox="1">
            <a:spLocks noChangeArrowheads="1"/>
          </p:cNvSpPr>
          <p:nvPr/>
        </p:nvSpPr>
        <p:spPr bwMode="auto">
          <a:xfrm>
            <a:off x="9586003" y="1598561"/>
            <a:ext cx="35339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00FF"/>
                </a:solidFill>
                <a:latin typeface=".VnArial" panose="020B7200000000000000" pitchFamily="34" charset="0"/>
              </a:rPr>
              <a:t>9</a:t>
            </a:r>
          </a:p>
        </p:txBody>
      </p:sp>
      <p:pic>
        <p:nvPicPr>
          <p:cNvPr id="1030" name="Picture 6" descr="E:\www.blogtinhoc.net - Vista Sidebar for XP v.2.2\Vista Sidebar for XP v.2.2\Vista 5744 Gadgets Pack 2\VistaOrbClock.Gadget\images\newv1_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12" y="1420808"/>
            <a:ext cx="526912" cy="7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69" name="WordArt 345" descr="439954q16kwu40d9"/>
          <p:cNvSpPr>
            <a:spLocks noChangeArrowheads="1" noChangeShapeType="1" noTextEdit="1"/>
          </p:cNvSpPr>
          <p:nvPr/>
        </p:nvSpPr>
        <p:spPr bwMode="auto">
          <a:xfrm>
            <a:off x="9681229" y="519342"/>
            <a:ext cx="1929897" cy="4697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799" kern="10">
                <a:blipFill dpi="0" rotWithShape="1">
                  <a:blip r:embed="rId1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fani"/>
              </a:rPr>
              <a:t>Heát giôø</a:t>
            </a:r>
          </a:p>
        </p:txBody>
      </p:sp>
      <p:sp>
        <p:nvSpPr>
          <p:cNvPr id="52570" name="WordArt 346" descr="58218mhxjwxncp2"/>
          <p:cNvSpPr>
            <a:spLocks noChangeArrowheads="1" noChangeShapeType="1" noTextEdit="1"/>
          </p:cNvSpPr>
          <p:nvPr/>
        </p:nvSpPr>
        <p:spPr bwMode="auto">
          <a:xfrm>
            <a:off x="9586003" y="519342"/>
            <a:ext cx="1929897" cy="5078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799" kern="10">
                <a:blipFill dpi="0" rotWithShape="1">
                  <a:blip r:embed="rId19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fani"/>
              </a:rPr>
              <a:t> 30 giaây</a:t>
            </a:r>
          </a:p>
        </p:txBody>
      </p:sp>
      <p:sp>
        <p:nvSpPr>
          <p:cNvPr id="5147" name="Oval 347"/>
          <p:cNvSpPr>
            <a:spLocks noChangeArrowheads="1"/>
          </p:cNvSpPr>
          <p:nvPr/>
        </p:nvSpPr>
        <p:spPr bwMode="auto">
          <a:xfrm>
            <a:off x="10157354" y="2821675"/>
            <a:ext cx="922626" cy="81047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66" b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66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2140005"/>
      </p:ext>
    </p:extLst>
  </p:cSld>
  <p:clrMapOvr>
    <a:masterClrMapping/>
  </p:clrMapOvr>
  <p:transition>
    <p:comb dir="vert"/>
    <p:sndAc>
      <p:stSnd>
        <p:snd r:embed="rId3" name="I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500"/>
                                        <p:tgtEl>
                                          <p:spTgt spid="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2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2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5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4" dur="3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8" dur="1000"/>
                                        <p:tgtEl>
                                          <p:spTgt spid="52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32"/>
                  </p:tgtEl>
                </p:cond>
              </p:nextCondLst>
            </p:seq>
          </p:childTnLst>
        </p:cTn>
      </p:par>
    </p:tnLst>
    <p:bldLst>
      <p:bldP spid="524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25176" y="178648"/>
            <a:ext cx="10108684" cy="124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2" b="1">
                <a:solidFill>
                  <a:srgbClr val="FFFF00"/>
                </a:solidFill>
              </a:rPr>
              <a:t>Khẳng định nào sau đây đúng, khẳng định nào</a:t>
            </a:r>
            <a:r>
              <a:rPr lang="en-US" altLang="en-US" sz="3732">
                <a:solidFill>
                  <a:schemeClr val="bg1"/>
                </a:solidFill>
              </a:rPr>
              <a:t> </a:t>
            </a:r>
            <a:r>
              <a:rPr lang="en-US" altLang="en-US" sz="3732" b="1">
                <a:solidFill>
                  <a:srgbClr val="FFFF00"/>
                </a:solidFill>
              </a:rPr>
              <a:t>sau đây sai?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455888" y="1600676"/>
          <a:ext cx="3146664" cy="11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7" imgW="888614" imgH="444307" progId="Equation.DSMT4">
                  <p:embed/>
                </p:oleObj>
              </mc:Choice>
              <mc:Fallback>
                <p:oleObj name="Equation" r:id="rId7" imgW="888614" imgH="444307" progId="Equation.DSMT4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888" y="1600676"/>
                        <a:ext cx="3146664" cy="118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6659416" y="1600676"/>
          <a:ext cx="3059903" cy="11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9" imgW="863225" imgH="444307" progId="Equation.DSMT4">
                  <p:embed/>
                </p:oleObj>
              </mc:Choice>
              <mc:Fallback>
                <p:oleObj name="Equation" r:id="rId9" imgW="863225" imgH="444307" progId="Equation.DSMT4">
                  <p:embed/>
                  <p:pic>
                    <p:nvPicPr>
                      <p:cNvPr id="61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416" y="1600676"/>
                        <a:ext cx="3059903" cy="118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1479166" y="3048099"/>
          <a:ext cx="2695931" cy="121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1" imgW="762000" imgH="457200" progId="Equation.DSMT4">
                  <p:embed/>
                </p:oleObj>
              </mc:Choice>
              <mc:Fallback>
                <p:oleObj name="Equation" r:id="rId11" imgW="762000" imgH="457200" progId="Equation.DSMT4">
                  <p:embed/>
                  <p:pic>
                    <p:nvPicPr>
                      <p:cNvPr id="61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166" y="3048099"/>
                        <a:ext cx="2695931" cy="1218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6576886" y="3048099"/>
          <a:ext cx="2609171" cy="121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3" imgW="736600" imgH="457200" progId="Equation.DSMT4">
                  <p:embed/>
                </p:oleObj>
              </mc:Choice>
              <mc:Fallback>
                <p:oleObj name="Equation" r:id="rId13" imgW="736600" imgH="457200" progId="Equation.DSMT4">
                  <p:embed/>
                  <p:pic>
                    <p:nvPicPr>
                      <p:cNvPr id="61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886" y="3048099"/>
                        <a:ext cx="2609171" cy="1218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875529" y="3276640"/>
            <a:ext cx="914162" cy="5332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99" b="1">
                <a:latin typeface=".VnTime" panose="020B7200000000000000" pitchFamily="34" charset="0"/>
              </a:rPr>
              <a:t>§óng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10157354" y="1981577"/>
            <a:ext cx="914162" cy="5332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99" b="1">
                <a:latin typeface=".VnTime" panose="020B7200000000000000" pitchFamily="34" charset="0"/>
              </a:rPr>
              <a:t>§óng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875529" y="1981577"/>
            <a:ext cx="914162" cy="5332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99">
                <a:latin typeface=".VnTime" panose="020B7200000000000000" pitchFamily="34" charset="0"/>
              </a:rPr>
              <a:t>Sai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10157354" y="3352820"/>
            <a:ext cx="914162" cy="53326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99">
                <a:latin typeface=".VnTime" panose="020B7200000000000000" pitchFamily="34" charset="0"/>
              </a:rPr>
              <a:t>Sai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024309" y="4647882"/>
            <a:ext cx="3555074" cy="1826208"/>
            <a:chOff x="3792" y="2928"/>
            <a:chExt cx="1680" cy="1150"/>
          </a:xfrm>
        </p:grpSpPr>
        <p:pic>
          <p:nvPicPr>
            <p:cNvPr id="6175" name="Picture 13" descr="Apple Powerbook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928"/>
              <a:ext cx="1680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6" name="Text Box 16"/>
            <p:cNvSpPr txBox="1">
              <a:spLocks noChangeArrowheads="1"/>
            </p:cNvSpPr>
            <p:nvPr/>
          </p:nvSpPr>
          <p:spPr bwMode="auto">
            <a:xfrm rot="262096">
              <a:off x="4608" y="3176"/>
              <a:ext cx="7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199" b="1">
                  <a:solidFill>
                    <a:srgbClr val="FF0000"/>
                  </a:solidFill>
                </a:rPr>
                <a:t>Đáp án</a:t>
              </a:r>
            </a:p>
          </p:txBody>
        </p:sp>
      </p:grpSp>
      <p:sp>
        <p:nvSpPr>
          <p:cNvPr id="6156" name="Oval 35"/>
          <p:cNvSpPr>
            <a:spLocks noChangeArrowheads="1"/>
          </p:cNvSpPr>
          <p:nvPr/>
        </p:nvSpPr>
        <p:spPr bwMode="auto">
          <a:xfrm>
            <a:off x="304720" y="280220"/>
            <a:ext cx="922626" cy="76180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66" b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66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06294" y="4903933"/>
            <a:ext cx="2238850" cy="1580738"/>
            <a:chOff x="2065" y="1678"/>
            <a:chExt cx="1398" cy="1134"/>
          </a:xfrm>
        </p:grpSpPr>
        <p:sp>
          <p:nvSpPr>
            <p:cNvPr id="6166" name="Oval 37"/>
            <p:cNvSpPr>
              <a:spLocks noChangeArrowheads="1"/>
            </p:cNvSpPr>
            <p:nvPr/>
          </p:nvSpPr>
          <p:spPr bwMode="gray">
            <a:xfrm>
              <a:off x="2065" y="2011"/>
              <a:ext cx="162" cy="4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67" name="Oval 38"/>
            <p:cNvSpPr>
              <a:spLocks noChangeArrowheads="1"/>
            </p:cNvSpPr>
            <p:nvPr/>
          </p:nvSpPr>
          <p:spPr bwMode="gray">
            <a:xfrm>
              <a:off x="2067" y="2011"/>
              <a:ext cx="162" cy="466"/>
            </a:xfrm>
            <a:prstGeom prst="ellipse">
              <a:avLst/>
            </a:prstGeom>
            <a:solidFill>
              <a:schemeClr val="hlink">
                <a:alpha val="32156"/>
              </a:schemeClr>
            </a:solidFill>
            <a:ln w="38100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68" name="Oval 39"/>
            <p:cNvSpPr>
              <a:spLocks noChangeArrowheads="1"/>
            </p:cNvSpPr>
            <p:nvPr/>
          </p:nvSpPr>
          <p:spPr bwMode="gray">
            <a:xfrm>
              <a:off x="2163" y="2011"/>
              <a:ext cx="1300" cy="4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69" name="Oval 40"/>
            <p:cNvSpPr>
              <a:spLocks noChangeArrowheads="1"/>
            </p:cNvSpPr>
            <p:nvPr/>
          </p:nvSpPr>
          <p:spPr bwMode="gray">
            <a:xfrm>
              <a:off x="2160" y="1999"/>
              <a:ext cx="1300" cy="466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rgbClr val="0000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70" name="Oval 41"/>
            <p:cNvSpPr>
              <a:spLocks noChangeArrowheads="1"/>
            </p:cNvSpPr>
            <p:nvPr/>
          </p:nvSpPr>
          <p:spPr bwMode="gray">
            <a:xfrm>
              <a:off x="2228" y="2011"/>
              <a:ext cx="1170" cy="46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71" name="Oval 42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72" name="Oval 43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73" name="Oval 44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  <p:sp>
          <p:nvSpPr>
            <p:cNvPr id="6174" name="Oval 45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399"/>
            </a:p>
          </p:txBody>
        </p:sp>
      </p:grp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1320456" y="4952603"/>
            <a:ext cx="8125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9900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2185947" y="5492213"/>
            <a:ext cx="52268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99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1362778" y="6033939"/>
            <a:ext cx="5777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99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161" name="Text Box 49"/>
          <p:cNvSpPr txBox="1">
            <a:spLocks noChangeArrowheads="1"/>
          </p:cNvSpPr>
          <p:nvPr/>
        </p:nvSpPr>
        <p:spPr bwMode="auto">
          <a:xfrm>
            <a:off x="609441" y="5485864"/>
            <a:ext cx="35339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009900"/>
                </a:solidFill>
                <a:latin typeface=".VnArial" panose="020B7200000000000000" pitchFamily="34" charset="0"/>
              </a:rPr>
              <a:t>9</a:t>
            </a:r>
          </a:p>
        </p:txBody>
      </p:sp>
      <p:pic>
        <p:nvPicPr>
          <p:cNvPr id="1030" name="Picture 6" descr="E:\www.blogtinhoc.net - Vista Sidebar for XP v.2.2\Vista Sidebar for XP v.2.2\Vista 5744 Gadgets Pack 2\VistaOrbClock.Gadget\images\newv1_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6" y="5257324"/>
            <a:ext cx="526913" cy="7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7" name="WordArt 51" descr="439954q16kwu40d9"/>
          <p:cNvSpPr>
            <a:spLocks noChangeArrowheads="1" noChangeShapeType="1" noTextEdit="1"/>
          </p:cNvSpPr>
          <p:nvPr/>
        </p:nvSpPr>
        <p:spPr bwMode="auto">
          <a:xfrm>
            <a:off x="812588" y="4343162"/>
            <a:ext cx="1929897" cy="4697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799" kern="10">
                <a:blipFill dpi="0" rotWithShape="1">
                  <a:blip r:embed="rId1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fani"/>
              </a:rPr>
              <a:t>Heát giôø</a:t>
            </a:r>
          </a:p>
        </p:txBody>
      </p:sp>
      <p:sp>
        <p:nvSpPr>
          <p:cNvPr id="55348" name="WordArt 52" descr="58218mhxjwxncp2"/>
          <p:cNvSpPr>
            <a:spLocks noChangeArrowheads="1" noChangeShapeType="1" noTextEdit="1"/>
          </p:cNvSpPr>
          <p:nvPr/>
        </p:nvSpPr>
        <p:spPr bwMode="auto">
          <a:xfrm>
            <a:off x="609441" y="4343163"/>
            <a:ext cx="1929897" cy="5057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799" kern="10">
                <a:blipFill dpi="0" rotWithShape="1">
                  <a:blip r:embed="rId1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fani"/>
              </a:rPr>
              <a:t> 1 phuùt</a:t>
            </a:r>
          </a:p>
        </p:txBody>
      </p:sp>
      <p:sp>
        <p:nvSpPr>
          <p:cNvPr id="55349" name="WordArt 53" descr="439954q16kwu40d9"/>
          <p:cNvSpPr>
            <a:spLocks noChangeArrowheads="1" noChangeShapeType="1" noTextEdit="1"/>
          </p:cNvSpPr>
          <p:nvPr/>
        </p:nvSpPr>
        <p:spPr bwMode="auto">
          <a:xfrm>
            <a:off x="812588" y="4343163"/>
            <a:ext cx="1929897" cy="5057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4799" kern="10">
                <a:blipFill dpi="0" rotWithShape="1">
                  <a:blip r:embed="rId1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fani"/>
              </a:rPr>
              <a:t>Heát 30 giaây</a:t>
            </a:r>
          </a:p>
        </p:txBody>
      </p:sp>
    </p:spTree>
    <p:extLst>
      <p:ext uri="{BB962C8B-B14F-4D97-AF65-F5344CB8AC3E}">
        <p14:creationId xmlns:p14="http://schemas.microsoft.com/office/powerpoint/2010/main" val="14065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3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3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4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10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14161" y="305614"/>
            <a:ext cx="6009768" cy="645416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199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163" y="1295958"/>
            <a:ext cx="8781655" cy="703855"/>
          </a:xfrm>
          <a:prstGeom prst="rect">
            <a:avLst/>
          </a:prstGeom>
          <a:blipFill rotWithShape="0">
            <a:blip r:embed="rId3"/>
            <a:stretch>
              <a:fillRect t="-6087" r="-1667" b="-3130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3199">
                <a:noFill/>
                <a:latin typeface="Arial" charset="0"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6461" y="2743378"/>
            <a:ext cx="8822852" cy="1219376"/>
          </a:xfrm>
          <a:prstGeom prst="rect">
            <a:avLst/>
          </a:prstGeom>
          <a:blipFill rotWithShape="0">
            <a:blip r:embed="rId4"/>
            <a:stretch>
              <a:fillRect r="-193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3199">
                <a:noFill/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04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304800"/>
            <a:ext cx="982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51" y="914400"/>
            <a:ext cx="52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(Sgk trang 19)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585387"/>
              </p:ext>
            </p:extLst>
          </p:nvPr>
        </p:nvGraphicFramePr>
        <p:xfrm>
          <a:off x="479333" y="1571704"/>
          <a:ext cx="25336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Equation" r:id="rId3" imgW="1079280" imgH="444240" progId="Equation.DSMT4">
                  <p:embed/>
                </p:oleObj>
              </mc:Choice>
              <mc:Fallback>
                <p:oleObj name="Equation" r:id="rId3" imgW="1079280" imgH="444240" progId="Equation.DSMT4">
                  <p:embed/>
                  <p:pic>
                    <p:nvPicPr>
                      <p:cNvPr id="4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33" y="1571704"/>
                        <a:ext cx="25336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03886"/>
              </p:ext>
            </p:extLst>
          </p:nvPr>
        </p:nvGraphicFramePr>
        <p:xfrm>
          <a:off x="3027912" y="1591073"/>
          <a:ext cx="27130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" name="Equation" r:id="rId5" imgW="1155600" imgH="444240" progId="Equation.DSMT4">
                  <p:embed/>
                </p:oleObj>
              </mc:Choice>
              <mc:Fallback>
                <p:oleObj name="Equation" r:id="rId5" imgW="1155600" imgH="44424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912" y="1591073"/>
                        <a:ext cx="27130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83165"/>
              </p:ext>
            </p:extLst>
          </p:nvPr>
        </p:nvGraphicFramePr>
        <p:xfrm>
          <a:off x="5642867" y="1571704"/>
          <a:ext cx="28622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" name="Equation" r:id="rId7" imgW="1218960" imgH="457200" progId="Equation.DSMT4">
                  <p:embed/>
                </p:oleObj>
              </mc:Choice>
              <mc:Fallback>
                <p:oleObj name="Equation" r:id="rId7" imgW="1218960" imgH="45720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867" y="1571704"/>
                        <a:ext cx="286226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24878"/>
              </p:ext>
            </p:extLst>
          </p:nvPr>
        </p:nvGraphicFramePr>
        <p:xfrm>
          <a:off x="8479509" y="1668541"/>
          <a:ext cx="1520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9509" y="1668541"/>
                        <a:ext cx="15208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99530" y="1652507"/>
                <a:ext cx="924163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530" y="1652507"/>
                <a:ext cx="924163" cy="781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35089"/>
              </p:ext>
            </p:extLst>
          </p:nvPr>
        </p:nvGraphicFramePr>
        <p:xfrm>
          <a:off x="6723757" y="3158321"/>
          <a:ext cx="19843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" name="Equation" r:id="rId12" imgW="1790640" imgH="825480" progId="Equation.DSMT4">
                  <p:embed/>
                </p:oleObj>
              </mc:Choice>
              <mc:Fallback>
                <p:oleObj name="Equation" r:id="rId12" imgW="1790640" imgH="825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757" y="3158321"/>
                        <a:ext cx="19843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1"/>
          <p:cNvSpPr>
            <a:spLocks noChangeArrowheads="1"/>
          </p:cNvSpPr>
          <p:nvPr/>
        </p:nvSpPr>
        <p:spPr bwMode="auto">
          <a:xfrm>
            <a:off x="1293812" y="3200400"/>
            <a:ext cx="5035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99174"/>
              </p:ext>
            </p:extLst>
          </p:nvPr>
        </p:nvGraphicFramePr>
        <p:xfrm>
          <a:off x="490255" y="3908637"/>
          <a:ext cx="19827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" name="Equation" r:id="rId14" imgW="1714320" imgH="685800" progId="Equation.DSMT4">
                  <p:embed/>
                </p:oleObj>
              </mc:Choice>
              <mc:Fallback>
                <p:oleObj name="Equation" r:id="rId14" imgW="171432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55" y="3908637"/>
                        <a:ext cx="19827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29713"/>
              </p:ext>
            </p:extLst>
          </p:nvPr>
        </p:nvGraphicFramePr>
        <p:xfrm>
          <a:off x="2539717" y="3919749"/>
          <a:ext cx="32893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Equation" r:id="rId16" imgW="2844720" imgH="1168200" progId="Equation.DSMT4">
                  <p:embed/>
                </p:oleObj>
              </mc:Choice>
              <mc:Fallback>
                <p:oleObj name="Equation" r:id="rId16" imgW="2844720" imgH="11682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717" y="3919749"/>
                        <a:ext cx="3289300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873"/>
              </p:ext>
            </p:extLst>
          </p:nvPr>
        </p:nvGraphicFramePr>
        <p:xfrm>
          <a:off x="7364130" y="3919749"/>
          <a:ext cx="9683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Equation" r:id="rId18" imgW="838080" imgH="685800" progId="Equation.DSMT4">
                  <p:embed/>
                </p:oleObj>
              </mc:Choice>
              <mc:Fallback>
                <p:oleObj name="Equation" r:id="rId18" imgW="83808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130" y="3919749"/>
                        <a:ext cx="9683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05931"/>
              </p:ext>
            </p:extLst>
          </p:nvPr>
        </p:nvGraphicFramePr>
        <p:xfrm>
          <a:off x="8421405" y="3953087"/>
          <a:ext cx="15875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Equation" r:id="rId20" imgW="1371600" imgH="711000" progId="Equation.DSMT4">
                  <p:embed/>
                </p:oleObj>
              </mc:Choice>
              <mc:Fallback>
                <p:oleObj name="Equation" r:id="rId20" imgW="1371600" imgH="7110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405" y="3953087"/>
                        <a:ext cx="158750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09546"/>
              </p:ext>
            </p:extLst>
          </p:nvPr>
        </p:nvGraphicFramePr>
        <p:xfrm>
          <a:off x="5934075" y="3953806"/>
          <a:ext cx="13223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Equation" r:id="rId22" imgW="1143000" imgH="685800" progId="Equation.DSMT4">
                  <p:embed/>
                </p:oleObj>
              </mc:Choice>
              <mc:Fallback>
                <p:oleObj name="Equation" r:id="rId22" imgW="1143000" imgH="685800" progId="Equation.DSMT4">
                  <p:embed/>
                  <p:pic>
                    <p:nvPicPr>
                      <p:cNvPr id="720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3953806"/>
                        <a:ext cx="13223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66143"/>
              </p:ext>
            </p:extLst>
          </p:nvPr>
        </p:nvGraphicFramePr>
        <p:xfrm>
          <a:off x="1489706" y="5264169"/>
          <a:ext cx="33893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24" imgW="3060360" imgH="457200" progId="Equation.DSMT4">
                  <p:embed/>
                </p:oleObj>
              </mc:Choice>
              <mc:Fallback>
                <p:oleObj name="Equation" r:id="rId24" imgW="306036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706" y="5264169"/>
                        <a:ext cx="33893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196269"/>
              </p:ext>
            </p:extLst>
          </p:nvPr>
        </p:nvGraphicFramePr>
        <p:xfrm>
          <a:off x="373095" y="2753527"/>
          <a:ext cx="3491438" cy="58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26" imgW="3340080" imgH="495000" progId="Equation.DSMT4">
                  <p:embed/>
                </p:oleObj>
              </mc:Choice>
              <mc:Fallback>
                <p:oleObj name="Equation" r:id="rId26" imgW="3340080" imgH="495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95" y="2753527"/>
                        <a:ext cx="3491438" cy="589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1"/>
          <p:cNvSpPr>
            <a:spLocks noChangeArrowheads="1"/>
          </p:cNvSpPr>
          <p:nvPr/>
        </p:nvSpPr>
        <p:spPr bwMode="auto">
          <a:xfrm>
            <a:off x="753661" y="3363911"/>
            <a:ext cx="4743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.b – a . c = a(b – c)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22290"/>
              </p:ext>
            </p:extLst>
          </p:nvPr>
        </p:nvGraphicFramePr>
        <p:xfrm>
          <a:off x="4230981" y="2736163"/>
          <a:ext cx="2825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28" imgW="2705040" imgH="507960" progId="Equation.DSMT4">
                  <p:embed/>
                </p:oleObj>
              </mc:Choice>
              <mc:Fallback>
                <p:oleObj name="Equation" r:id="rId28" imgW="2705040" imgH="5079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81" y="2736163"/>
                        <a:ext cx="28257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57446"/>
              </p:ext>
            </p:extLst>
          </p:nvPr>
        </p:nvGraphicFramePr>
        <p:xfrm>
          <a:off x="8991099" y="2777073"/>
          <a:ext cx="22971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Equation" r:id="rId30" imgW="2197080" imgH="368280" progId="Equation.DSMT4">
                  <p:embed/>
                </p:oleObj>
              </mc:Choice>
              <mc:Fallback>
                <p:oleObj name="Equation" r:id="rId30" imgW="2197080" imgH="3682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099" y="2777073"/>
                        <a:ext cx="22971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41955"/>
              </p:ext>
            </p:extLst>
          </p:nvPr>
        </p:nvGraphicFramePr>
        <p:xfrm>
          <a:off x="7085589" y="2715718"/>
          <a:ext cx="17129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" name="Equation" r:id="rId32" imgW="1638000" imgH="482400" progId="Equation.DSMT4">
                  <p:embed/>
                </p:oleObj>
              </mc:Choice>
              <mc:Fallback>
                <p:oleObj name="Equation" r:id="rId32" imgW="1638000" imgH="4824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589" y="2715718"/>
                        <a:ext cx="17129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7" grpId="0"/>
      <p:bldP spid="17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979612" y="1447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lnSpc>
                <a:spcPct val="90000"/>
              </a:lnSpc>
              <a:defRPr/>
            </a:pPr>
            <a:endParaRPr lang="en-US" sz="3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18641"/>
              </p:ext>
            </p:extLst>
          </p:nvPr>
        </p:nvGraphicFramePr>
        <p:xfrm>
          <a:off x="3427412" y="1576323"/>
          <a:ext cx="2240581" cy="140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Equation" r:id="rId3" imgW="838080" imgH="469800" progId="Equation.DSMT4">
                  <p:embed/>
                </p:oleObj>
              </mc:Choice>
              <mc:Fallback>
                <p:oleObj name="Equation" r:id="rId3" imgW="838080" imgH="469800" progId="Equation.DSMT4">
                  <p:embed/>
                  <p:pic>
                    <p:nvPicPr>
                      <p:cNvPr id="75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1576323"/>
                        <a:ext cx="2240581" cy="1403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41402"/>
              </p:ext>
            </p:extLst>
          </p:nvPr>
        </p:nvGraphicFramePr>
        <p:xfrm>
          <a:off x="5588308" y="1606151"/>
          <a:ext cx="2292350" cy="146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Equation" r:id="rId5" imgW="711000" imgH="507960" progId="Equation.DSMT4">
                  <p:embed/>
                </p:oleObj>
              </mc:Choice>
              <mc:Fallback>
                <p:oleObj name="Equation" r:id="rId5" imgW="711000" imgH="507960" progId="Equation.DSMT4">
                  <p:embed/>
                  <p:pic>
                    <p:nvPicPr>
                      <p:cNvPr id="75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308" y="1606151"/>
                        <a:ext cx="2292350" cy="1464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1498"/>
              </p:ext>
            </p:extLst>
          </p:nvPr>
        </p:nvGraphicFramePr>
        <p:xfrm>
          <a:off x="760412" y="1543340"/>
          <a:ext cx="2750519" cy="140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" name="Equation" r:id="rId7" imgW="888840" imgH="444240" progId="Equation.DSMT4">
                  <p:embed/>
                </p:oleObj>
              </mc:Choice>
              <mc:Fallback>
                <p:oleObj name="Equation" r:id="rId7" imgW="888840" imgH="444240" progId="Equation.DSMT4">
                  <p:embed/>
                  <p:pic>
                    <p:nvPicPr>
                      <p:cNvPr id="75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" y="1543340"/>
                        <a:ext cx="2750519" cy="1403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990614"/>
              </p:ext>
            </p:extLst>
          </p:nvPr>
        </p:nvGraphicFramePr>
        <p:xfrm>
          <a:off x="7811629" y="1570634"/>
          <a:ext cx="2019760" cy="136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75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629" y="1570634"/>
                        <a:ext cx="2019760" cy="136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9851"/>
              </p:ext>
            </p:extLst>
          </p:nvPr>
        </p:nvGraphicFramePr>
        <p:xfrm>
          <a:off x="9809834" y="1897659"/>
          <a:ext cx="1252370" cy="72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757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9834" y="1897659"/>
                        <a:ext cx="1252370" cy="72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3481388" y="3048000"/>
            <a:ext cx="7413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(</a:t>
            </a:r>
            <a:r>
              <a:rPr lang="en-US" altLang="en-US" sz="3600" b="0">
                <a:solidFill>
                  <a:srgbClr val="000000"/>
                </a:solidFill>
              </a:rPr>
              <a:t>Vì a &lt; 0</a:t>
            </a:r>
            <a:r>
              <a:rPr lang="en-US" altLang="en-US" sz="3600" b="0"/>
              <a:t>                             ) </a:t>
            </a:r>
          </a:p>
        </p:txBody>
      </p:sp>
      <p:graphicFrame>
        <p:nvGraphicFramePr>
          <p:cNvPr id="75795" name="Object 19"/>
          <p:cNvGraphicFramePr>
            <a:graphicFrameLocks noChangeAspect="1"/>
          </p:cNvGraphicFramePr>
          <p:nvPr/>
        </p:nvGraphicFramePr>
        <p:xfrm>
          <a:off x="6267450" y="2971801"/>
          <a:ext cx="21129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75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2971801"/>
                        <a:ext cx="211296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608011" y="1041689"/>
            <a:ext cx="5321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78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42162"/>
              </p:ext>
            </p:extLst>
          </p:nvPr>
        </p:nvGraphicFramePr>
        <p:xfrm>
          <a:off x="912812" y="3875515"/>
          <a:ext cx="2615967" cy="110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15" imgW="1104840" imgH="457200" progId="Equation.DSMT4">
                  <p:embed/>
                </p:oleObj>
              </mc:Choice>
              <mc:Fallback>
                <p:oleObj name="Equation" r:id="rId15" imgW="1104840" imgH="457200" progId="Equation.DSMT4">
                  <p:embed/>
                  <p:pic>
                    <p:nvPicPr>
                      <p:cNvPr id="778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3875515"/>
                        <a:ext cx="2615967" cy="1108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93146"/>
              </p:ext>
            </p:extLst>
          </p:nvPr>
        </p:nvGraphicFramePr>
        <p:xfrm>
          <a:off x="3656012" y="3832651"/>
          <a:ext cx="1880227" cy="112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17" imgW="850680" imgH="495000" progId="Equation.DSMT4">
                  <p:embed/>
                </p:oleObj>
              </mc:Choice>
              <mc:Fallback>
                <p:oleObj name="Equation" r:id="rId17" imgW="850680" imgH="495000" progId="Equation.DSMT4">
                  <p:embed/>
                  <p:pic>
                    <p:nvPicPr>
                      <p:cNvPr id="77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832651"/>
                        <a:ext cx="1880227" cy="1120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414963"/>
              </p:ext>
            </p:extLst>
          </p:nvPr>
        </p:nvGraphicFramePr>
        <p:xfrm>
          <a:off x="5649913" y="3803502"/>
          <a:ext cx="1904999" cy="122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19" imgW="850680" imgH="533160" progId="Equation.DSMT4">
                  <p:embed/>
                </p:oleObj>
              </mc:Choice>
              <mc:Fallback>
                <p:oleObj name="Equation" r:id="rId19" imgW="850680" imgH="533160" progId="Equation.DSMT4">
                  <p:embed/>
                  <p:pic>
                    <p:nvPicPr>
                      <p:cNvPr id="778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803502"/>
                        <a:ext cx="1904999" cy="1221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12573"/>
              </p:ext>
            </p:extLst>
          </p:nvPr>
        </p:nvGraphicFramePr>
        <p:xfrm>
          <a:off x="8817740" y="4038429"/>
          <a:ext cx="1269586" cy="91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21" imgW="558720" imgH="393480" progId="Equation.DSMT4">
                  <p:embed/>
                </p:oleObj>
              </mc:Choice>
              <mc:Fallback>
                <p:oleObj name="Equation" r:id="rId21" imgW="558720" imgH="393480" progId="Equation.DSMT4">
                  <p:embed/>
                  <p:pic>
                    <p:nvPicPr>
                      <p:cNvPr id="778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740" y="4038429"/>
                        <a:ext cx="1269586" cy="914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217612" y="5181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>
            <a:lvl1pPr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altLang="en-US" sz="36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Vì</a:t>
            </a:r>
            <a:r>
              <a:rPr lang="en-US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   - 1,5        2a + 3    0; b &lt; 0 )</a:t>
            </a:r>
          </a:p>
        </p:txBody>
      </p:sp>
      <p:graphicFrame>
        <p:nvGraphicFramePr>
          <p:cNvPr id="778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66960"/>
              </p:ext>
            </p:extLst>
          </p:nvPr>
        </p:nvGraphicFramePr>
        <p:xfrm>
          <a:off x="3275012" y="5105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23" imgW="126720" imgH="152280" progId="Equation.DSMT4">
                  <p:embed/>
                </p:oleObj>
              </mc:Choice>
              <mc:Fallback>
                <p:oleObj name="Equation" r:id="rId23" imgW="126720" imgH="152280" progId="Equation.DSMT4">
                  <p:embed/>
                  <p:pic>
                    <p:nvPicPr>
                      <p:cNvPr id="778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5105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78657"/>
              </p:ext>
            </p:extLst>
          </p:nvPr>
        </p:nvGraphicFramePr>
        <p:xfrm>
          <a:off x="6488112" y="5105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25" imgW="126720" imgH="152280" progId="Equation.DSMT4">
                  <p:embed/>
                </p:oleObj>
              </mc:Choice>
              <mc:Fallback>
                <p:oleObj name="Equation" r:id="rId25" imgW="126720" imgH="152280" progId="Equation.DSMT4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2" y="5105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908226"/>
              </p:ext>
            </p:extLst>
          </p:nvPr>
        </p:nvGraphicFramePr>
        <p:xfrm>
          <a:off x="7668586" y="4048035"/>
          <a:ext cx="1191553" cy="95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26" imgW="596880" imgH="469800" progId="Equation.DSMT4">
                  <p:embed/>
                </p:oleObj>
              </mc:Choice>
              <mc:Fallback>
                <p:oleObj name="Equation" r:id="rId26" imgW="596880" imgH="46980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586" y="4048035"/>
                        <a:ext cx="1191553" cy="959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56212" y="3200400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" name="Equation" r:id="rId28" imgW="190440" imgH="152280" progId="Equation.DSMT4">
                  <p:embed/>
                </p:oleObj>
              </mc:Choice>
              <mc:Fallback>
                <p:oleObj name="Equation" r:id="rId28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3200400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64170"/>
              </p:ext>
            </p:extLst>
          </p:nvPr>
        </p:nvGraphicFramePr>
        <p:xfrm>
          <a:off x="4596125" y="5230377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30" imgW="190440" imgH="152280" progId="Equation.DSMT4">
                  <p:embed/>
                </p:oleObj>
              </mc:Choice>
              <mc:Fallback>
                <p:oleObj name="Equation" r:id="rId30" imgW="190440" imgH="152280" progId="Equation.DSMT4">
                  <p:embed/>
                  <p:pic>
                    <p:nvPicPr>
                      <p:cNvPr id="112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125" y="5230377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9412" y="304800"/>
            <a:ext cx="1150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RÚT GỌN BIỂU </a:t>
            </a:r>
            <a:r>
              <a:rPr lang="en-US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  <p:bldP spid="75796" grpId="0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2" y="228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2812" y="929662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19)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34152"/>
              </p:ext>
            </p:extLst>
          </p:nvPr>
        </p:nvGraphicFramePr>
        <p:xfrm>
          <a:off x="1286669" y="1405564"/>
          <a:ext cx="29543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73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669" y="1405564"/>
                        <a:ext cx="29543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3000" y="5791200"/>
            <a:ext cx="4038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Vậy:</a:t>
            </a: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x = 5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75173"/>
              </p:ext>
            </p:extLst>
          </p:nvPr>
        </p:nvGraphicFramePr>
        <p:xfrm>
          <a:off x="1143000" y="1986553"/>
          <a:ext cx="3313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6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6553"/>
                        <a:ext cx="3313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6018212" y="1219200"/>
            <a:ext cx="76200" cy="4953000"/>
          </a:xfrm>
          <a:prstGeom prst="line">
            <a:avLst/>
          </a:prstGeom>
          <a:ln>
            <a:solidFill>
              <a:srgbClr val="D30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85082"/>
              </p:ext>
            </p:extLst>
          </p:nvPr>
        </p:nvGraphicFramePr>
        <p:xfrm>
          <a:off x="6932612" y="12954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727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295400"/>
                        <a:ext cx="312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80285"/>
              </p:ext>
            </p:extLst>
          </p:nvPr>
        </p:nvGraphicFramePr>
        <p:xfrm>
          <a:off x="6932612" y="1905000"/>
          <a:ext cx="312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" name="Equation" r:id="rId9" imgW="825480" imgH="457200" progId="Equation.DSMT4">
                  <p:embed/>
                </p:oleObj>
              </mc:Choice>
              <mc:Fallback>
                <p:oleObj name="Equation" r:id="rId9" imgW="825480" imgH="457200" progId="Equation.DSMT4">
                  <p:embed/>
                  <p:pic>
                    <p:nvPicPr>
                      <p:cNvPr id="727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1905000"/>
                        <a:ext cx="3124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61983"/>
              </p:ext>
            </p:extLst>
          </p:nvPr>
        </p:nvGraphicFramePr>
        <p:xfrm>
          <a:off x="7008812" y="2895600"/>
          <a:ext cx="304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" name="Equation" r:id="rId11" imgW="825480" imgH="444240" progId="Equation.DSMT4">
                  <p:embed/>
                </p:oleObj>
              </mc:Choice>
              <mc:Fallback>
                <p:oleObj name="Equation" r:id="rId11" imgW="825480" imgH="444240" progId="Equation.DSMT4">
                  <p:embed/>
                  <p:pic>
                    <p:nvPicPr>
                      <p:cNvPr id="727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2895600"/>
                        <a:ext cx="304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111424"/>
              </p:ext>
            </p:extLst>
          </p:nvPr>
        </p:nvGraphicFramePr>
        <p:xfrm>
          <a:off x="7008812" y="762000"/>
          <a:ext cx="3429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Equation" r:id="rId13" imgW="1168200" imgH="228600" progId="Equation.DSMT4">
                  <p:embed/>
                </p:oleObj>
              </mc:Choice>
              <mc:Fallback>
                <p:oleObj name="Equation" r:id="rId13" imgW="1168200" imgH="228600" progId="Equation.DSMT4">
                  <p:embed/>
                  <p:pic>
                    <p:nvPicPr>
                      <p:cNvPr id="727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762000"/>
                        <a:ext cx="3429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71491"/>
              </p:ext>
            </p:extLst>
          </p:nvPr>
        </p:nvGraphicFramePr>
        <p:xfrm>
          <a:off x="6932612" y="38862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15" imgW="736560" imgH="215640" progId="Equation.DSMT4">
                  <p:embed/>
                </p:oleObj>
              </mc:Choice>
              <mc:Fallback>
                <p:oleObj name="Equation" r:id="rId15" imgW="736560" imgH="215640" progId="Equation.DSMT4">
                  <p:embed/>
                  <p:pic>
                    <p:nvPicPr>
                      <p:cNvPr id="727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2" y="3886200"/>
                        <a:ext cx="297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9381"/>
              </p:ext>
            </p:extLst>
          </p:nvPr>
        </p:nvGraphicFramePr>
        <p:xfrm>
          <a:off x="6780212" y="4495800"/>
          <a:ext cx="2792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17" imgW="622080" imgH="203040" progId="Equation.DSMT4">
                  <p:embed/>
                </p:oleObj>
              </mc:Choice>
              <mc:Fallback>
                <p:oleObj name="Equation" r:id="rId17" imgW="622080" imgH="203040" progId="Equation.DSMT4">
                  <p:embed/>
                  <p:pic>
                    <p:nvPicPr>
                      <p:cNvPr id="727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495800"/>
                        <a:ext cx="2792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94758"/>
              </p:ext>
            </p:extLst>
          </p:nvPr>
        </p:nvGraphicFramePr>
        <p:xfrm>
          <a:off x="6856412" y="5105400"/>
          <a:ext cx="457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19" imgW="1333440" imgH="253800" progId="Equation.DSMT4">
                  <p:embed/>
                </p:oleObj>
              </mc:Choice>
              <mc:Fallback>
                <p:oleObj name="Equation" r:id="rId19" imgW="1333440" imgH="253800" progId="Equation.DSMT4">
                  <p:embed/>
                  <p:pic>
                    <p:nvPicPr>
                      <p:cNvPr id="727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105400"/>
                        <a:ext cx="457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43804" y="5791200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Vậy</a:t>
            </a:r>
            <a:r>
              <a:rPr lang="en-US" altLang="en-US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17681"/>
              </p:ext>
            </p:extLst>
          </p:nvPr>
        </p:nvGraphicFramePr>
        <p:xfrm>
          <a:off x="7951891" y="5715000"/>
          <a:ext cx="2400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Equation" r:id="rId21" imgW="1143000" imgH="241200" progId="Equation.3">
                  <p:embed/>
                </p:oleObj>
              </mc:Choice>
              <mc:Fallback>
                <p:oleObj name="Equation" r:id="rId21" imgW="1143000" imgH="241200" progId="Equation.3">
                  <p:embed/>
                  <p:pic>
                    <p:nvPicPr>
                      <p:cNvPr id="71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891" y="5715000"/>
                        <a:ext cx="2400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19226"/>
              </p:ext>
            </p:extLst>
          </p:nvPr>
        </p:nvGraphicFramePr>
        <p:xfrm>
          <a:off x="1198562" y="2438400"/>
          <a:ext cx="2762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8" name="Equation" r:id="rId23" imgW="761760" imgH="457200" progId="Equation.DSMT4">
                  <p:embed/>
                </p:oleObj>
              </mc:Choice>
              <mc:Fallback>
                <p:oleObj name="Equation" r:id="rId23" imgW="761760" imgH="4572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2438400"/>
                        <a:ext cx="2762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06516"/>
              </p:ext>
            </p:extLst>
          </p:nvPr>
        </p:nvGraphicFramePr>
        <p:xfrm>
          <a:off x="1198562" y="3494882"/>
          <a:ext cx="27622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9" name="Equation" r:id="rId25" imgW="761760" imgH="444240" progId="Equation.DSMT4">
                  <p:embed/>
                </p:oleObj>
              </mc:Choice>
              <mc:Fallback>
                <p:oleObj name="Equation" r:id="rId25" imgW="761760" imgH="44424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2" y="3494882"/>
                        <a:ext cx="27622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54927"/>
              </p:ext>
            </p:extLst>
          </p:nvPr>
        </p:nvGraphicFramePr>
        <p:xfrm>
          <a:off x="1261019" y="4441825"/>
          <a:ext cx="26701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Equation" r:id="rId27" imgW="736560" imgH="431640" progId="Equation.DSMT4">
                  <p:embed/>
                </p:oleObj>
              </mc:Choice>
              <mc:Fallback>
                <p:oleObj name="Equation" r:id="rId27" imgW="736560" imgH="43164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019" y="4441825"/>
                        <a:ext cx="26701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812" y="929662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28896"/>
              </p:ext>
            </p:extLst>
          </p:nvPr>
        </p:nvGraphicFramePr>
        <p:xfrm>
          <a:off x="1708150" y="1433513"/>
          <a:ext cx="3760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1218960" imgH="266400" progId="Equation.DSMT4">
                  <p:embed/>
                </p:oleObj>
              </mc:Choice>
              <mc:Fallback>
                <p:oleObj name="Equation" r:id="rId3" imgW="1218960" imgH="266400" progId="Equation.DSMT4">
                  <p:embed/>
                  <p:pic>
                    <p:nvPicPr>
                      <p:cNvPr id="798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433513"/>
                        <a:ext cx="3760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9056"/>
              </p:ext>
            </p:extLst>
          </p:nvPr>
        </p:nvGraphicFramePr>
        <p:xfrm>
          <a:off x="1863725" y="2222500"/>
          <a:ext cx="2762250" cy="75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1104840" imgH="330120" progId="Equation.DSMT4">
                  <p:embed/>
                </p:oleObj>
              </mc:Choice>
              <mc:Fallback>
                <p:oleObj name="Equation" r:id="rId5" imgW="1104840" imgH="330120" progId="Equation.DSMT4">
                  <p:embed/>
                  <p:pic>
                    <p:nvPicPr>
                      <p:cNvPr id="675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222500"/>
                        <a:ext cx="2762250" cy="756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96040"/>
              </p:ext>
            </p:extLst>
          </p:nvPr>
        </p:nvGraphicFramePr>
        <p:xfrm>
          <a:off x="1915522" y="3022601"/>
          <a:ext cx="251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675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522" y="3022601"/>
                        <a:ext cx="2514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77076"/>
              </p:ext>
            </p:extLst>
          </p:nvPr>
        </p:nvGraphicFramePr>
        <p:xfrm>
          <a:off x="2671467" y="5525212"/>
          <a:ext cx="327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9" imgW="1104840" imgH="215640" progId="Equation.3">
                  <p:embed/>
                </p:oleObj>
              </mc:Choice>
              <mc:Fallback>
                <p:oleObj name="Equation" r:id="rId9" imgW="1104840" imgH="215640" progId="Equation.3">
                  <p:embed/>
                  <p:pic>
                    <p:nvPicPr>
                      <p:cNvPr id="79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67" y="5525212"/>
                        <a:ext cx="327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21710" y="3689348"/>
                <a:ext cx="2669000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+1=6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+1=−6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10" y="3689348"/>
                <a:ext cx="2669000" cy="958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20489" y="4575459"/>
                <a:ext cx="2227661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89" y="4575459"/>
                <a:ext cx="2227661" cy="10511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8150" y="5638800"/>
            <a:ext cx="80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Vậy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48150" y="4576300"/>
                <a:ext cx="2301399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=2,5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=−3,5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50" y="4576300"/>
                <a:ext cx="2301399" cy="10511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0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" y="0"/>
            <a:ext cx="1143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vi-VN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BẤT ĐẲNG THỨC </a:t>
            </a:r>
            <a:endParaRPr lang="en-US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5DF83F-CAD2-4F66-B3FB-78DD0F4FD50D}"/>
              </a:ext>
            </a:extLst>
          </p:cNvPr>
          <p:cNvGrpSpPr/>
          <p:nvPr/>
        </p:nvGrpSpPr>
        <p:grpSpPr>
          <a:xfrm>
            <a:off x="257422" y="1092930"/>
            <a:ext cx="8212852" cy="585787"/>
            <a:chOff x="303212" y="1337706"/>
            <a:chExt cx="8212852" cy="585787"/>
          </a:xfrm>
        </p:grpSpPr>
        <p:sp>
          <p:nvSpPr>
            <p:cNvPr id="4" name="Text Box 32">
              <a:extLst>
                <a:ext uri="{FF2B5EF4-FFF2-40B4-BE49-F238E27FC236}">
                  <a16:creationId xmlns:a16="http://schemas.microsoft.com/office/drawing/2014/main" id="{DF7DF02E-9032-4B72-BCB3-2E7FC60A3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12" y="1371600"/>
              <a:ext cx="6858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 Với a &gt; </a:t>
              </a:r>
              <a:r>
                <a:rPr lang="vi-VN" altLang="en-US" sz="28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vi-VN" alt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0, chứng minh  </a:t>
              </a:r>
              <a:endPara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D1B811C3-5CE6-4197-B6D3-9C6FAAAC54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506126"/>
                </p:ext>
              </p:extLst>
            </p:nvPr>
          </p:nvGraphicFramePr>
          <p:xfrm>
            <a:off x="5656977" y="1337706"/>
            <a:ext cx="2859087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Equation" r:id="rId3" imgW="1117440" imgH="228600" progId="Equation.DSMT4">
                    <p:embed/>
                  </p:oleObj>
                </mc:Choice>
                <mc:Fallback>
                  <p:oleObj name="Equation" r:id="rId3" imgW="1117440" imgH="228600" progId="Equation.DSMT4">
                    <p:embed/>
                    <p:pic>
                      <p:nvPicPr>
                        <p:cNvPr id="24" name="Object 3">
                          <a:extLst>
                            <a:ext uri="{FF2B5EF4-FFF2-40B4-BE49-F238E27FC236}">
                              <a16:creationId xmlns:a16="http://schemas.microsoft.com/office/drawing/2014/main" id="{D1B811C3-5CE6-4197-B6D3-9C6FAAAC54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977" y="1337706"/>
                          <a:ext cx="2859087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1034845" y="619184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trang 19)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7481" y="2208346"/>
                <a:ext cx="3241337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00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81" y="2208346"/>
                <a:ext cx="3241337" cy="653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812" y="1676400"/>
                <a:ext cx="6858000" cy="602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a&gt; b&gt;0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– b &gt;0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2" y="1676400"/>
                <a:ext cx="6858000" cy="602088"/>
              </a:xfrm>
              <a:prstGeom prst="rect">
                <a:avLst/>
              </a:prstGeom>
              <a:blipFill>
                <a:blip r:embed="rId6"/>
                <a:stretch>
                  <a:fillRect l="-2133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4812" y="573163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(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3812" y="2823261"/>
                <a:ext cx="2031838" cy="653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en-US" sz="3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2823261"/>
                <a:ext cx="2031838" cy="653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D1B811C3-5CE6-4197-B6D3-9C6FAAAC5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37477"/>
              </p:ext>
            </p:extLst>
          </p:nvPr>
        </p:nvGraphicFramePr>
        <p:xfrm>
          <a:off x="3122612" y="5738813"/>
          <a:ext cx="28590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1B811C3-5CE6-4197-B6D3-9C6FAAAC5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5738813"/>
                        <a:ext cx="28590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371310" y="3844970"/>
                <a:ext cx="4393254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310" y="3844970"/>
                <a:ext cx="4393254" cy="6176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371310" y="4400372"/>
                <a:ext cx="4468724" cy="65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310" y="4400372"/>
                <a:ext cx="4468724" cy="6546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489783" y="4965790"/>
                <a:ext cx="158318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83" y="4965790"/>
                <a:ext cx="158318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308774" y="2839169"/>
                <a:ext cx="4202689" cy="650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  <m:sup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74" y="2839169"/>
                <a:ext cx="4202689" cy="650243"/>
              </a:xfrm>
              <a:prstGeom prst="rect">
                <a:avLst/>
              </a:prstGeom>
              <a:blipFill>
                <a:blip r:embed="rId12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540355" y="2900076"/>
                <a:ext cx="2547429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b="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55" y="2900076"/>
                <a:ext cx="2547429" cy="509755"/>
              </a:xfrm>
              <a:prstGeom prst="rect">
                <a:avLst/>
              </a:prstGeom>
              <a:blipFill>
                <a:blip r:embed="rId13"/>
                <a:stretch>
                  <a:fillRect l="-9330" t="-14458" b="-4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511463" y="3409831"/>
                <a:ext cx="3875477" cy="509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b="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30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63" y="3409831"/>
                <a:ext cx="3875477" cy="509755"/>
              </a:xfrm>
              <a:prstGeom prst="rect">
                <a:avLst/>
              </a:prstGeom>
              <a:blipFill>
                <a:blip r:embed="rId14"/>
                <a:stretch>
                  <a:fillRect l="-5975" t="-13095" b="-4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361</Words>
  <Application>Microsoft Office PowerPoint</Application>
  <PresentationFormat>Custom</PresentationFormat>
  <Paragraphs>73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.VnArial</vt:lpstr>
      <vt:lpstr>.VnTime</vt:lpstr>
      <vt:lpstr>Arial</vt:lpstr>
      <vt:lpstr>Arial Black</vt:lpstr>
      <vt:lpstr>Calibri</vt:lpstr>
      <vt:lpstr>Calibri Light</vt:lpstr>
      <vt:lpstr>Cambria Math</vt:lpstr>
      <vt:lpstr>Century Gothic</vt:lpstr>
      <vt:lpstr>Times New Roman</vt:lpstr>
      <vt:lpstr>VNI-Timfani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hoa</dc:creator>
  <cp:lastModifiedBy>Administrator</cp:lastModifiedBy>
  <cp:revision>71</cp:revision>
  <dcterms:created xsi:type="dcterms:W3CDTF">2021-08-26T01:21:45Z</dcterms:created>
  <dcterms:modified xsi:type="dcterms:W3CDTF">2023-09-27T15:41:57Z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